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9" r:id="rId6"/>
    <p:sldId id="287" r:id="rId7"/>
    <p:sldId id="281" r:id="rId8"/>
    <p:sldId id="282" r:id="rId9"/>
    <p:sldId id="283" r:id="rId10"/>
    <p:sldId id="289" r:id="rId11"/>
    <p:sldId id="288" r:id="rId12"/>
    <p:sldId id="29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7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911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1/31/2022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1/31/2022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0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8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8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4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5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4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0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0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0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0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1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1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837087"/>
            <a:ext cx="10972800" cy="74534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794002"/>
            <a:ext cx="10972800" cy="47805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876975" y="-1475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42043" y="-1475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1/31/2022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3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Assets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Interactive Media</a:t>
            </a:r>
          </a:p>
          <a:p>
            <a:endParaRPr lang="en-US" dirty="0"/>
          </a:p>
          <a:p>
            <a:r>
              <a:rPr lang="en-US" dirty="0" smtClean="0"/>
              <a:t>Unit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Task </a:t>
            </a:r>
            <a:r>
              <a:rPr lang="en-GB" dirty="0" smtClean="0"/>
              <a:t>3 </a:t>
            </a:r>
            <a:r>
              <a:rPr lang="en-GB" dirty="0" smtClean="0"/>
              <a:t>– </a:t>
            </a:r>
            <a:r>
              <a:rPr lang="en-GB" dirty="0" smtClean="0"/>
              <a:t>Editing Assets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>
            <a:normAutofit/>
          </a:bodyPr>
          <a:lstStyle/>
          <a:p>
            <a:r>
              <a:rPr lang="en-GB" dirty="0" smtClean="0"/>
              <a:t>Although some of your assets may be perfectly usable already, some might need a little work.</a:t>
            </a:r>
          </a:p>
          <a:p>
            <a:endParaRPr lang="en-GB" dirty="0"/>
          </a:p>
          <a:p>
            <a:r>
              <a:rPr lang="en-GB" dirty="0" smtClean="0"/>
              <a:t>Move the assets that you want to edit into a folder, in the future, we will be working on Photoshop again, so you can edit them then.</a:t>
            </a:r>
          </a:p>
          <a:p>
            <a:endParaRPr lang="en-GB" dirty="0"/>
          </a:p>
          <a:p>
            <a:r>
              <a:rPr lang="en-GB" i="1" dirty="0" smtClean="0"/>
              <a:t>If your images are too blurry, you won’t be able to fix that with Photoshop, but don’t delete them, try zooming in to part of the photo, </a:t>
            </a:r>
            <a:r>
              <a:rPr lang="en-GB" i="1" smtClean="0"/>
              <a:t>that could be its own asset.</a:t>
            </a:r>
            <a:endParaRPr lang="en-GB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Starter – 5 Minutes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>
            <a:normAutofit/>
          </a:bodyPr>
          <a:lstStyle/>
          <a:p>
            <a:r>
              <a:rPr lang="en-GB" b="1" dirty="0" smtClean="0"/>
              <a:t>Answer the following on your whiteboards:</a:t>
            </a:r>
          </a:p>
          <a:p>
            <a:endParaRPr lang="en-GB" dirty="0"/>
          </a:p>
          <a:p>
            <a:r>
              <a:rPr lang="en-GB" dirty="0" smtClean="0"/>
              <a:t>List three ways you could create assets for a product.</a:t>
            </a:r>
          </a:p>
          <a:p>
            <a:endParaRPr lang="en-GB" dirty="0"/>
          </a:p>
          <a:p>
            <a:r>
              <a:rPr lang="en-GB" dirty="0" smtClean="0"/>
              <a:t>If you were to make a game, what are some textures you might need? (Images to use on objects)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9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Outcomes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r>
              <a:rPr lang="en-GB" b="1" dirty="0" smtClean="0"/>
              <a:t>Understand</a:t>
            </a:r>
            <a:r>
              <a:rPr lang="en-GB" dirty="0" smtClean="0"/>
              <a:t> </a:t>
            </a:r>
            <a:r>
              <a:rPr lang="en-GB" dirty="0" smtClean="0"/>
              <a:t>how assets are gathered.</a:t>
            </a:r>
            <a:endParaRPr lang="en-GB" dirty="0" smtClean="0"/>
          </a:p>
          <a:p>
            <a:endParaRPr lang="en-GB" b="1" dirty="0"/>
          </a:p>
          <a:p>
            <a:r>
              <a:rPr lang="en-GB" b="1" dirty="0" smtClean="0"/>
              <a:t>Describe</a:t>
            </a:r>
            <a:r>
              <a:rPr lang="en-GB" dirty="0" smtClean="0"/>
              <a:t> </a:t>
            </a:r>
            <a:r>
              <a:rPr lang="en-GB" dirty="0" smtClean="0"/>
              <a:t>the different self-sources of assets.</a:t>
            </a:r>
            <a:endParaRPr lang="en-GB" dirty="0" smtClean="0"/>
          </a:p>
          <a:p>
            <a:endParaRPr lang="en-GB" b="1" dirty="0"/>
          </a:p>
          <a:p>
            <a:r>
              <a:rPr lang="en-GB" b="1" dirty="0" smtClean="0"/>
              <a:t>Create</a:t>
            </a:r>
            <a:r>
              <a:rPr lang="en-GB" dirty="0" smtClean="0"/>
              <a:t> some assets to use.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9917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an Asset?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Assets are the content used within an interactive media </a:t>
            </a:r>
            <a:r>
              <a:rPr lang="en-GB" dirty="0" smtClean="0"/>
              <a:t>product such as backgrounds, textures, models and music.</a:t>
            </a:r>
            <a:endParaRPr lang="en-GB" dirty="0" smtClean="0"/>
          </a:p>
          <a:p>
            <a:pPr marL="411480" lvl="1" indent="0">
              <a:buNone/>
            </a:pPr>
            <a:endParaRPr lang="en-GB" dirty="0"/>
          </a:p>
          <a:p>
            <a:r>
              <a:rPr lang="en-GB" dirty="0" smtClean="0"/>
              <a:t>These </a:t>
            </a:r>
            <a:r>
              <a:rPr lang="en-GB" i="1" dirty="0" smtClean="0"/>
              <a:t>mostly</a:t>
            </a:r>
            <a:r>
              <a:rPr lang="en-GB" dirty="0" smtClean="0"/>
              <a:t> fall under the following categories:</a:t>
            </a:r>
          </a:p>
          <a:p>
            <a:pPr lvl="1"/>
            <a:r>
              <a:rPr lang="en-GB" dirty="0" smtClean="0"/>
              <a:t>Sound</a:t>
            </a:r>
          </a:p>
          <a:p>
            <a:pPr lvl="1"/>
            <a:r>
              <a:rPr lang="en-GB" dirty="0" smtClean="0"/>
              <a:t>Images</a:t>
            </a:r>
          </a:p>
          <a:p>
            <a:pPr lvl="1"/>
            <a:r>
              <a:rPr lang="en-GB" dirty="0" smtClean="0"/>
              <a:t>Videos</a:t>
            </a:r>
          </a:p>
          <a:p>
            <a:pPr lvl="1"/>
            <a:r>
              <a:rPr lang="en-GB" dirty="0" smtClean="0"/>
              <a:t>Models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0471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three main types of source covered previously?</a:t>
            </a:r>
          </a:p>
          <a:p>
            <a:pPr lvl="1"/>
            <a:r>
              <a:rPr lang="en-GB" dirty="0" smtClean="0"/>
              <a:t>Self-Sourced</a:t>
            </a:r>
          </a:p>
          <a:p>
            <a:pPr lvl="1"/>
            <a:r>
              <a:rPr lang="en-GB" dirty="0" smtClean="0"/>
              <a:t>External Source – Premium</a:t>
            </a:r>
          </a:p>
          <a:p>
            <a:pPr lvl="1"/>
            <a:r>
              <a:rPr lang="en-GB" dirty="0" smtClean="0"/>
              <a:t>External Source – Free (Creative Commons)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52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Self-Sourced Assets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Self-sourced assets are those that have been created by yourself, normally using equipment.</a:t>
            </a:r>
          </a:p>
          <a:p>
            <a:endParaRPr lang="en-GB" dirty="0"/>
          </a:p>
          <a:p>
            <a:r>
              <a:rPr lang="en-GB" b="1" dirty="0" smtClean="0"/>
              <a:t>On your whiteboards:</a:t>
            </a:r>
            <a:endParaRPr lang="en-GB" dirty="0" smtClean="0"/>
          </a:p>
          <a:p>
            <a:pPr lvl="1"/>
            <a:r>
              <a:rPr lang="en-GB" dirty="0" smtClean="0"/>
              <a:t>Write down what tools or hardware you might need to create assets for an interactive media product.</a:t>
            </a:r>
          </a:p>
          <a:p>
            <a:pPr lvl="1"/>
            <a:r>
              <a:rPr lang="en-GB" dirty="0" smtClean="0"/>
              <a:t>(Think about the different types of assets mentioned earlier)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Camera, Microphone, what else?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688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Examples of Assets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Here are a few examples of image assets that can be used in an interactive media product.</a:t>
            </a:r>
          </a:p>
          <a:p>
            <a:endParaRPr lang="en-GB" dirty="0"/>
          </a:p>
          <a:p>
            <a:r>
              <a:rPr lang="en-GB" dirty="0" smtClean="0"/>
              <a:t>Remember, these assets can be used for more than just their original image.</a:t>
            </a:r>
          </a:p>
          <a:p>
            <a:endParaRPr lang="en-GB" dirty="0"/>
          </a:p>
          <a:p>
            <a:r>
              <a:rPr lang="en-GB" dirty="0" smtClean="0"/>
              <a:t>E.g. a photo of a jumper could be used as a texture for something else such as a blanket.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061" t="10781" r="12605"/>
          <a:stretch/>
        </p:blipFill>
        <p:spPr>
          <a:xfrm rot="5400000">
            <a:off x="668986" y="-668986"/>
            <a:ext cx="5254366" cy="6592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334256" y="63772"/>
            <a:ext cx="5921516" cy="5793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58" t="10620" r="13455" b="16168"/>
          <a:stretch/>
        </p:blipFill>
        <p:spPr>
          <a:xfrm>
            <a:off x="-1" y="2310938"/>
            <a:ext cx="5868599" cy="4552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1133" y="1887227"/>
            <a:ext cx="6510867" cy="4970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6922" y="837087"/>
            <a:ext cx="6043352" cy="5962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836" y="2472893"/>
            <a:ext cx="10483557" cy="34154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15" t="23273" r="18666" b="26546"/>
          <a:stretch/>
        </p:blipFill>
        <p:spPr>
          <a:xfrm>
            <a:off x="2616630" y="2808609"/>
            <a:ext cx="6678384" cy="4065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798710" y="1474514"/>
            <a:ext cx="6857998" cy="39089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363" y="3035186"/>
            <a:ext cx="3665741" cy="36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Task 1 – </a:t>
            </a:r>
            <a:r>
              <a:rPr lang="en-GB" dirty="0" smtClean="0"/>
              <a:t>Gathering Assets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Either working on your own or with a partner (if you don’t have a camera available: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Take pictures of various different surfaces and materials to use as assets.</a:t>
            </a:r>
          </a:p>
          <a:p>
            <a:endParaRPr lang="en-GB" dirty="0"/>
          </a:p>
          <a:p>
            <a:r>
              <a:rPr lang="en-GB" dirty="0" smtClean="0"/>
              <a:t>Tips:</a:t>
            </a:r>
          </a:p>
          <a:p>
            <a:pPr lvl="1"/>
            <a:r>
              <a:rPr lang="en-GB" dirty="0" smtClean="0"/>
              <a:t>Avoid using flash, you will typically end with a large white blob in the middle of your photo.</a:t>
            </a:r>
          </a:p>
          <a:p>
            <a:pPr lvl="1"/>
            <a:r>
              <a:rPr lang="en-GB" dirty="0" smtClean="0"/>
              <a:t>Don’t get too close, your camera may struggle to focus and the colours might get washed out.</a:t>
            </a:r>
          </a:p>
          <a:p>
            <a:pPr lvl="1"/>
            <a:r>
              <a:rPr lang="en-GB" dirty="0" smtClean="0"/>
              <a:t>Take a picture of the whole object (e.g. the chair) and a close-up of a material to help you remember what the close-up is.</a:t>
            </a:r>
          </a:p>
          <a:p>
            <a:pPr lvl="1"/>
            <a:r>
              <a:rPr lang="en-GB" dirty="0" smtClean="0"/>
              <a:t>Avoid blocking the light with your phone or you’ll end up with a big shadow in the way!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Task 2 – Teams Upload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you don’t accidently delete the images, upload your photos on to the upload point on Teams.</a:t>
            </a:r>
          </a:p>
          <a:p>
            <a:endParaRPr lang="en-GB" dirty="0"/>
          </a:p>
          <a:p>
            <a:r>
              <a:rPr lang="en-GB" dirty="0" smtClean="0"/>
              <a:t>If you have too many images, pick your favourite ones and upload them, keep the others in your school files.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46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CBB6CB36E18F45B62562FE7B4DA56E" ma:contentTypeVersion="15" ma:contentTypeDescription="Create a new document." ma:contentTypeScope="" ma:versionID="55d364c79cdf8e1ca4d0d760678f7a4c">
  <xsd:schema xmlns:xsd="http://www.w3.org/2001/XMLSchema" xmlns:xs="http://www.w3.org/2001/XMLSchema" xmlns:p="http://schemas.microsoft.com/office/2006/metadata/properties" xmlns:ns2="d6907449-af5f-4ae7-8fbd-83d93334ec72" xmlns:ns3="10279fda-7dd0-4adc-b8c4-c2c105cc9cb1" targetNamespace="http://schemas.microsoft.com/office/2006/metadata/properties" ma:root="true" ma:fieldsID="34c1c2944482cbceaec0c8d1554c245b" ns2:_="" ns3:_="">
    <xsd:import namespace="d6907449-af5f-4ae7-8fbd-83d93334ec72"/>
    <xsd:import namespace="10279fda-7dd0-4adc-b8c4-c2c105cc9c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907449-af5f-4ae7-8fbd-83d93334ec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6b8feb0-8561-4fad-a5fd-d262bdf910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279fda-7dd0-4adc-b8c4-c2c105cc9cb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fe1c32eb-8732-4919-9732-389535388650}" ma:internalName="TaxCatchAll" ma:showField="CatchAllData" ma:web="10279fda-7dd0-4adc-b8c4-c2c105cc9c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0279fda-7dd0-4adc-b8c4-c2c105cc9cb1" xsi:nil="true"/>
    <lcf76f155ced4ddcb4097134ff3c332f xmlns="d6907449-af5f-4ae7-8fbd-83d93334ec7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14EC016-2528-4C0C-B8AA-8380889549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F0AC90-D1B0-4A37-9BDA-8EE16D158707}"/>
</file>

<file path=customXml/itemProps3.xml><?xml version="1.0" encoding="utf-8"?>
<ds:datastoreItem xmlns:ds="http://schemas.openxmlformats.org/officeDocument/2006/customXml" ds:itemID="{6C517ADA-9FCD-4B26-AA40-FA7EE4555702}">
  <ds:schemaRefs>
    <ds:schemaRef ds:uri="http://purl.org/dc/dcmitype/"/>
    <ds:schemaRef ds:uri="080a70f3-2fb6-4775-b740-efdf4c94e8dd"/>
    <ds:schemaRef ds:uri="http://schemas.microsoft.com/office/2006/documentManagement/types"/>
    <ds:schemaRef ds:uri="7bbd5310-919e-4445-9a45-176bf1ea620a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2083</TotalTime>
  <Words>514</Words>
  <Application>Microsoft Office PowerPoint</Application>
  <PresentationFormat>Widescreen</PresentationFormat>
  <Paragraphs>66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Georgia</vt:lpstr>
      <vt:lpstr>Wingdings 2</vt:lpstr>
      <vt:lpstr>Training presentation</vt:lpstr>
      <vt:lpstr>Getting Assets</vt:lpstr>
      <vt:lpstr>Starter – 5 Minutes</vt:lpstr>
      <vt:lpstr>Learning Outcomes</vt:lpstr>
      <vt:lpstr>What is an Asset?</vt:lpstr>
      <vt:lpstr>Types of Source</vt:lpstr>
      <vt:lpstr>Self-Sourced Assets</vt:lpstr>
      <vt:lpstr>Examples of Assets</vt:lpstr>
      <vt:lpstr>Task 1 – Gathering Assets</vt:lpstr>
      <vt:lpstr>Task 2 – Teams Upload</vt:lpstr>
      <vt:lpstr>Task 3 – Editing Assets</vt:lpstr>
    </vt:vector>
  </TitlesOfParts>
  <Company>UTC Sheffied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TITLE</dc:title>
  <dc:creator>Stephen Tomkins</dc:creator>
  <cp:lastModifiedBy>Stephen Tomkins</cp:lastModifiedBy>
  <cp:revision>78</cp:revision>
  <dcterms:created xsi:type="dcterms:W3CDTF">2019-08-29T12:39:28Z</dcterms:created>
  <dcterms:modified xsi:type="dcterms:W3CDTF">2022-01-31T12:10:28Z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0x010100A6CBB6CB36E18F45B62562FE7B4DA56E</vt:lpwstr>
  </property>
</Properties>
</file>